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sldIdLst>
    <p:sldId id="257" r:id="rId2"/>
    <p:sldId id="258" r:id="rId3"/>
    <p:sldId id="315" r:id="rId4"/>
    <p:sldId id="259" r:id="rId5"/>
    <p:sldId id="299" r:id="rId6"/>
    <p:sldId id="300" r:id="rId7"/>
    <p:sldId id="301" r:id="rId8"/>
    <p:sldId id="302" r:id="rId9"/>
    <p:sldId id="316" r:id="rId10"/>
    <p:sldId id="349" r:id="rId11"/>
    <p:sldId id="318" r:id="rId12"/>
    <p:sldId id="319" r:id="rId13"/>
    <p:sldId id="320" r:id="rId14"/>
    <p:sldId id="341" r:id="rId15"/>
    <p:sldId id="342" r:id="rId16"/>
    <p:sldId id="343" r:id="rId17"/>
    <p:sldId id="344" r:id="rId18"/>
    <p:sldId id="350" r:id="rId19"/>
    <p:sldId id="326" r:id="rId20"/>
    <p:sldId id="327" r:id="rId21"/>
    <p:sldId id="328" r:id="rId22"/>
    <p:sldId id="345" r:id="rId23"/>
    <p:sldId id="346" r:id="rId24"/>
    <p:sldId id="347" r:id="rId25"/>
    <p:sldId id="348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68" d="100"/>
          <a:sy n="68" d="100"/>
        </p:scale>
        <p:origin x="81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09/09/2021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請進入我心</a:t>
            </a:r>
            <a:endParaRPr lang="en-PH" altLang="zh-TW" sz="6000" b="1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500" b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Into </a:t>
            </a:r>
            <a:r>
              <a:rPr lang="en-PH" altLang="zh-TW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My Heart</a:t>
            </a:r>
            <a:endParaRPr lang="en-US" sz="4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請進入我心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親愛耶穌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ome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into my heart,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blessed Jesus,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9059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447800"/>
            <a:ext cx="9372600" cy="50292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路途艱苦我需要祢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Lo- to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kan-kho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su-iau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Li;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need Thee thro’ life’s dreary way;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72241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罪惡的擔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Choe-ok    e-  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是那麼沉重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-tang,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burden of sin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is so heavy,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32417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求進入我心居住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into my heart to stay.</a:t>
            </a:r>
          </a:p>
        </p:txBody>
      </p:sp>
    </p:spTree>
    <p:extLst>
      <p:ext uri="{BB962C8B-B14F-4D97-AF65-F5344CB8AC3E}">
        <p14:creationId xmlns:p14="http://schemas.microsoft.com/office/powerpoint/2010/main" val="9432928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進入我心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進入我心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Into my heart,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into my heart,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3941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請進入我心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-goa-sim,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into my heart,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 Jesus;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62811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現在進來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永不離開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in today,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in to stay,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70410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請進入我心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into my heart,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 Jesus.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933746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請進入我心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親愛耶穌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-ai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ome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into my heart,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blessed Jesus,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890592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828800"/>
            <a:ext cx="9372600" cy="50292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洗清我心光照我靈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goa-sim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cleanse and illumine my soul;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4346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請進入我心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親愛耶穌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ome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into my heart,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blessed Jesus,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差遣奇妙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Chhe-khian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聖靈充滿我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-moa goa,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Fill me with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Thy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onderful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Spirit,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495784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完全管理我心靈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Oan-choan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goa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in and take full control.</a:t>
            </a:r>
          </a:p>
        </p:txBody>
      </p:sp>
    </p:spTree>
    <p:extLst>
      <p:ext uri="{BB962C8B-B14F-4D97-AF65-F5344CB8AC3E}">
        <p14:creationId xmlns:p14="http://schemas.microsoft.com/office/powerpoint/2010/main" val="32499883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進入我心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進入我心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Into my heart,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into my heart,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286899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請進入我心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-goa-sim,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into my heart,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 Jesus;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84279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現在進來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永不離開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in today,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in to stay,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376260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請進入我心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Chu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into my heart,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 Jesus.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89355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1295400"/>
            <a:ext cx="9372600" cy="50292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求祢來進入我的心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e   sim;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into my heart;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pray: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9377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我心靈真正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痛苦疲倦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Thong-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ia-sian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soul is so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troubled and weary,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現在來進入我心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goa-sim.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into my heart today.</a:t>
            </a:r>
          </a:p>
        </p:txBody>
      </p:sp>
    </p:spTree>
    <p:extLst>
      <p:ext uri="{BB962C8B-B14F-4D97-AF65-F5344CB8AC3E}">
        <p14:creationId xmlns:p14="http://schemas.microsoft.com/office/powerpoint/2010/main" val="2536196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進入我心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進入我心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Into my heart,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into my heart,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3898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請進入我心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goa-sim,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into my heart,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 Jesus;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4538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現在進來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永不離開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in today,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in to stay,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14629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請進入我心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Chu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into my heart,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 Jesus.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426315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1742</TotalTime>
  <Words>688</Words>
  <Application>Microsoft Office PowerPoint</Application>
  <PresentationFormat>Widescreen</PresentationFormat>
  <Paragraphs>159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213</cp:revision>
  <dcterms:created xsi:type="dcterms:W3CDTF">2018-01-05T06:11:53Z</dcterms:created>
  <dcterms:modified xsi:type="dcterms:W3CDTF">2021-09-09T08:22:54Z</dcterms:modified>
</cp:coreProperties>
</file>